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47B-09DD-461C-955C-A6A47024A9B9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C2CC-C445-4D8C-B6B4-4AE5A7A68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0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847B-09DD-461C-955C-A6A47024A9B9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6C2CC-C445-4D8C-B6B4-4AE5A7A68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25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pc="-15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br>
              <a:rPr lang="ru-RU" spc="-15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5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проекту решения Думы города Покачи</a:t>
            </a:r>
            <a:br>
              <a:rPr lang="ru-RU" spc="-15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5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5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5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бюджете города Покачи на очередной 2017 год и на плановый период 2018 и 2019 годов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76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9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24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94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0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83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98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93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2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5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2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09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42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11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4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72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34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19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09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73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pc="-15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br>
              <a:rPr lang="ru-RU" spc="-15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5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проекту решения Думы города Покачи</a:t>
            </a:r>
            <a:br>
              <a:rPr lang="ru-RU" spc="-15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5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5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5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бюджете города Покачи на очередной 2017 год и на плановые периоды 2018 и 2019 годов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7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6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7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1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5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3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33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Экран (4:3)</PresentationFormat>
  <Paragraphs>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Публичные слушания по проекту решения Думы города Покачи  О бюджете города Покачи на очередной 2017 год и на плановый период 2018 и 2019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Публичные слушания по проекту решения Думы города Покачи  О бюджете города Покачи на очередной 2017 год и на плановые периоды 2018 и 2019 годов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Публичные слушания по проекту решения Думы города Покачи  О бюджете города Покачи на очередной 2017 год и на плановый период 2018 и 2019 годов</dc:title>
  <dc:creator>Ходулапова Алена Евгеньевна</dc:creator>
  <cp:lastModifiedBy>Ходулапова Алена Евгеньевна</cp:lastModifiedBy>
  <cp:revision>3</cp:revision>
  <dcterms:created xsi:type="dcterms:W3CDTF">2016-12-05T11:06:36Z</dcterms:created>
  <dcterms:modified xsi:type="dcterms:W3CDTF">2016-12-05T11:08:56Z</dcterms:modified>
</cp:coreProperties>
</file>